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4"/>
  </p:notesMasterIdLst>
  <p:sldIdLst>
    <p:sldId id="257" r:id="rId2"/>
    <p:sldId id="29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529" y="969264"/>
            <a:ext cx="8825659" cy="704088"/>
          </a:xfrm>
        </p:spPr>
        <p:txBody>
          <a:bodyPr/>
          <a:lstStyle/>
          <a:p>
            <a:r>
              <a:rPr lang="en-US" dirty="0"/>
              <a:t>Chemistry – Oct </a:t>
            </a:r>
            <a:r>
              <a:rPr lang="en-US" dirty="0" smtClean="0"/>
              <a:t>7, </a:t>
            </a:r>
            <a:r>
              <a:rPr lang="en-US" dirty="0"/>
              <a:t>2019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/>
              <a:t>Objective</a:t>
            </a:r>
          </a:p>
          <a:p>
            <a:pPr lvl="1"/>
            <a:r>
              <a:rPr lang="en-US" sz="1800" b="1" dirty="0" smtClean="0"/>
              <a:t>To separate a sample of sand, salt, iron filings and poppies</a:t>
            </a:r>
          </a:p>
          <a:p>
            <a:endParaRPr lang="en-US" sz="2400" b="1" dirty="0" smtClean="0"/>
          </a:p>
          <a:p>
            <a:r>
              <a:rPr lang="en-US" sz="2400" b="1" dirty="0"/>
              <a:t>Pick up a Density Exam.</a:t>
            </a:r>
          </a:p>
          <a:p>
            <a:pPr lvl="1"/>
            <a:r>
              <a:rPr lang="en-US" sz="2200" b="1" dirty="0" smtClean="0"/>
              <a:t>To be completed sometime today </a:t>
            </a:r>
            <a:r>
              <a:rPr lang="en-US" sz="2200" b="1" u="sng" dirty="0" smtClean="0"/>
              <a:t>by yourself </a:t>
            </a:r>
            <a:r>
              <a:rPr lang="en-US" sz="2200" b="1" dirty="0" smtClean="0"/>
              <a:t>while waiting for components to dry. (Calculators available)</a:t>
            </a:r>
            <a:endParaRPr lang="en-US" sz="2200" b="1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600" b="1" dirty="0" smtClean="0"/>
              <a:t>Do now: </a:t>
            </a:r>
            <a:r>
              <a:rPr lang="en-US" sz="2600" b="1" dirty="0" smtClean="0"/>
              <a:t>Collect your Experiment and get started ASAP</a:t>
            </a:r>
          </a:p>
          <a:p>
            <a:r>
              <a:rPr lang="en-US" sz="2600" b="1" dirty="0" smtClean="0"/>
              <a:t>Agenda</a:t>
            </a:r>
            <a:endParaRPr lang="en-US" sz="2600" b="1" dirty="0" smtClean="0"/>
          </a:p>
          <a:p>
            <a:pPr lvl="1"/>
            <a:r>
              <a:rPr lang="en-US" sz="2400" b="1" dirty="0" smtClean="0"/>
              <a:t>1) Complete </a:t>
            </a:r>
            <a:r>
              <a:rPr lang="en-US" sz="2400" b="1" dirty="0" smtClean="0"/>
              <a:t>the </a:t>
            </a:r>
            <a:r>
              <a:rPr lang="en-US" sz="2400" b="1" dirty="0" smtClean="0"/>
              <a:t>Separation</a:t>
            </a:r>
          </a:p>
          <a:p>
            <a:pPr lvl="1"/>
            <a:r>
              <a:rPr lang="en-US" sz="2400" b="1" dirty="0" smtClean="0"/>
              <a:t>2) Complete a District Density Exam.</a:t>
            </a:r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3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44435"/>
            <a:ext cx="9678361" cy="4322619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Exit:  </a:t>
            </a:r>
            <a:r>
              <a:rPr lang="en-US" sz="2400" b="1" dirty="0" smtClean="0"/>
              <a:t>CLEAN UP YOUR EXPERIMENT!!!</a:t>
            </a:r>
          </a:p>
          <a:p>
            <a:r>
              <a:rPr lang="en-US" sz="2400" b="1" dirty="0" smtClean="0"/>
              <a:t>Poppy, Sand, Plates, Filter paper, cups, iron </a:t>
            </a:r>
            <a:r>
              <a:rPr lang="en-US" sz="2400" b="1" dirty="0" smtClean="0">
                <a:sym typeface="Wingdings" panose="05000000000000000000" pitchFamily="2" charset="2"/>
              </a:rPr>
              <a:t> Trash</a:t>
            </a:r>
          </a:p>
          <a:p>
            <a:r>
              <a:rPr lang="en-US" sz="2400" b="1" dirty="0" smtClean="0">
                <a:sym typeface="Wingdings" panose="05000000000000000000" pitchFamily="2" charset="2"/>
              </a:rPr>
              <a:t>Beakers get washed and put away in cabinet. If you want to dry on rack, </a:t>
            </a:r>
            <a:r>
              <a:rPr lang="en-US" sz="2400" b="1" u="sng" dirty="0" smtClean="0">
                <a:sym typeface="Wingdings" panose="05000000000000000000" pitchFamily="2" charset="2"/>
              </a:rPr>
              <a:t>put away one or two pieces on the rack </a:t>
            </a:r>
            <a:r>
              <a:rPr lang="en-US" sz="2400" b="1" dirty="0" smtClean="0">
                <a:sym typeface="Wingdings" panose="05000000000000000000" pitchFamily="2" charset="2"/>
              </a:rPr>
              <a:t>to make room.</a:t>
            </a:r>
            <a:endParaRPr lang="en-US" sz="2400" b="1" dirty="0" smtClean="0"/>
          </a:p>
          <a:p>
            <a:r>
              <a:rPr lang="en-US" b="1" dirty="0" smtClean="0"/>
              <a:t>What’s </a:t>
            </a:r>
            <a:r>
              <a:rPr lang="en-US" b="1" dirty="0"/>
              <a:t>Due?  (Pending assignments to complete.)</a:t>
            </a:r>
          </a:p>
          <a:p>
            <a:pPr lvl="1"/>
            <a:r>
              <a:rPr lang="en-US" sz="1800" b="1" dirty="0" smtClean="0"/>
              <a:t>Separation Lab Report due on Monday, 10/14</a:t>
            </a:r>
          </a:p>
          <a:p>
            <a:pPr lvl="1"/>
            <a:r>
              <a:rPr lang="en-US" sz="1800" b="1" dirty="0" smtClean="0"/>
              <a:t>Density Exam due by end of class.</a:t>
            </a:r>
            <a:endParaRPr lang="en-US" sz="1800" b="1" dirty="0" smtClean="0"/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day)</a:t>
            </a:r>
          </a:p>
          <a:p>
            <a:pPr lvl="1"/>
            <a:r>
              <a:rPr lang="en-US" b="1" dirty="0" smtClean="0"/>
              <a:t>States of Matter </a:t>
            </a:r>
            <a:r>
              <a:rPr lang="en-US" b="1" dirty="0" err="1" smtClean="0"/>
              <a:t>pHet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24280</TotalTime>
  <Words>164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Wingdings</vt:lpstr>
      <vt:lpstr>Wingdings 3</vt:lpstr>
      <vt:lpstr>Ion Boardroom</vt:lpstr>
      <vt:lpstr>Chemistry – Oct 7, 2019 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144</cp:revision>
  <dcterms:created xsi:type="dcterms:W3CDTF">2015-08-11T02:33:52Z</dcterms:created>
  <dcterms:modified xsi:type="dcterms:W3CDTF">2019-10-07T19:00:56Z</dcterms:modified>
</cp:coreProperties>
</file>